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A1D9-9615-470E-8ACB-7055B90B6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41A8-C018-463A-B355-8E4EDDD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Relief printing</a:t>
            </a:r>
            <a:r>
              <a:rPr lang="en-US" dirty="0"/>
              <a:t> is a printmaking process where protruding surface faces of the printing plate or block are inked; recessed areas are ink free.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200400" cy="29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0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5645" y="959786"/>
            <a:ext cx="4268355" cy="586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44" y="0"/>
            <a:ext cx="4995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0886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art-educ4kids.weebly.com/uploads/8/9/6/9/8969100/5810360_orig.jpg?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43" y="476929"/>
            <a:ext cx="4327071" cy="2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6" y="3571875"/>
            <a:ext cx="7380514" cy="325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8642" y="2971800"/>
            <a:ext cx="235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Carve or press in design to printing plate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3048000"/>
            <a:ext cx="179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Spread out a thin layer of ink to print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715000"/>
            <a:ext cx="2405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Press ink design from carving/plate onto paper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6292334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(glass/plate/etc.)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169839">
            <a:off x="6022859" y="3465882"/>
            <a:ext cx="610494" cy="240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169839">
            <a:off x="2003253" y="5871631"/>
            <a:ext cx="535465" cy="222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717800">
            <a:off x="2398252" y="3078430"/>
            <a:ext cx="610494" cy="240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441254">
            <a:off x="4538894" y="4179335"/>
            <a:ext cx="610494" cy="240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7" y="2428156"/>
            <a:ext cx="6791645" cy="19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21942"/>
            <a:ext cx="5562600" cy="23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" y="0"/>
            <a:ext cx="3720906" cy="247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956"/>
            <a:ext cx="3276600" cy="24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4" y="685800"/>
            <a:ext cx="700724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rough draft sketch life size</a:t>
            </a:r>
          </a:p>
          <a:p>
            <a:r>
              <a:rPr lang="en-US" dirty="0" smtClean="0"/>
              <a:t>Draw your design on the Styrofoam plate with a ballpoint pen</a:t>
            </a:r>
          </a:p>
          <a:p>
            <a:r>
              <a:rPr lang="en-US" dirty="0" smtClean="0"/>
              <a:t>Press design in, without ruining plate</a:t>
            </a:r>
          </a:p>
          <a:p>
            <a:r>
              <a:rPr lang="en-US" dirty="0" smtClean="0"/>
              <a:t>Use ink/brayer/bench hooks at the counter and create 3 different prints &amp; let dry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Once dry you will add additional décor to finish the artwork</a:t>
            </a:r>
          </a:p>
          <a:p>
            <a:r>
              <a:rPr lang="en-US" dirty="0" smtClean="0"/>
              <a:t>You will then label the print as an artist</a:t>
            </a:r>
          </a:p>
          <a:p>
            <a:r>
              <a:rPr lang="en-US" dirty="0" smtClean="0"/>
              <a:t>All 3 will be turned in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7981" y="380999"/>
            <a:ext cx="4107095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152400"/>
            <a:ext cx="4572000" cy="62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85642" y="10886"/>
            <a:ext cx="4376673" cy="600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838200"/>
            <a:ext cx="43291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8200" y="-1"/>
            <a:ext cx="4506150" cy="618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86" y="914399"/>
            <a:ext cx="43291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99" y="990600"/>
            <a:ext cx="4257742" cy="58456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-76202"/>
            <a:ext cx="4593770" cy="630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Relief printing is a printmaking process where protruding surface faces of the printing plate or block are inked; recessed areas are ink free.</vt:lpstr>
      <vt:lpstr>PowerPoint Presentation</vt:lpstr>
      <vt:lpstr>PowerPoint Presentation</vt:lpstr>
      <vt:lpstr>PowerPoint Presentation</vt:lpstr>
      <vt:lpstr>Your 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Warren High School - 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 Mar, Jennifer</dc:creator>
  <cp:lastModifiedBy>La Mar, Jennifer</cp:lastModifiedBy>
  <cp:revision>18</cp:revision>
  <dcterms:created xsi:type="dcterms:W3CDTF">2015-02-03T22:41:44Z</dcterms:created>
  <dcterms:modified xsi:type="dcterms:W3CDTF">2015-02-12T00:15:42Z</dcterms:modified>
</cp:coreProperties>
</file>